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6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90341-5D21-4CD5-AA08-D832308B1624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9BF55-1921-4DFE-8B06-21E389212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74474-9144-4758-8806-9C0BD4709106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C575-880E-4B5D-865F-2518BC904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F0453-265B-4434-A8C1-280F45D0D63F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7D1FD-6180-42D8-A403-8B817870A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7B774-A0F8-4838-A736-B3D2CB2C1FA5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924B7-6B00-4899-95D9-B8E8B789B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39049-B9BF-4526-8325-92D20CA3324C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4708B-EB30-4FA4-9C50-5D993566D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E883F-4AEB-4C64-82AE-CCBD2DDFCC2E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4F055-3603-471B-B7BB-6AE20ABD2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BDEAF-5C5E-4C69-9B0F-A5503729ABCF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D1EFF-C595-41CB-8DDB-9A3E516DB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C41F-3C14-407C-8C04-B32CA7143E3E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D8B56-54F5-4FB4-A682-7037738CE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08D0C-23DB-49FE-993B-06B2D23D85F2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FA7F4-90B9-40B9-B53D-25BB5EAAE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0A2E-5B94-4414-A166-56D8EE339E8B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CA6D7-34D7-49DC-A3DA-E566863AF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A44D-5F1F-4371-A116-3C4E02350AF1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7CF2-01D7-4FC6-B682-5D5087E15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2335E1-F2E9-4C5A-9476-E02CC59A4E7A}" type="datetimeFigureOut">
              <a:rPr lang="en-US"/>
              <a:pPr>
                <a:defRPr/>
              </a:pPr>
              <a:t>10/28/2012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1C2597-839B-4A9B-907D-F46450A0F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Consumer Education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Ethics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Definition- principles of what is right and wrong</a:t>
            </a:r>
          </a:p>
        </p:txBody>
      </p:sp>
      <p:pic>
        <p:nvPicPr>
          <p:cNvPr id="2052" name="Picture 3" descr="imagesCATXXTZH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685800"/>
            <a:ext cx="2286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Conserve Energy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Heat and Air Conditioning</a:t>
            </a:r>
          </a:p>
        </p:txBody>
      </p:sp>
      <p:sp>
        <p:nvSpPr>
          <p:cNvPr id="11268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Use less heat and air conditioning </a:t>
            </a:r>
          </a:p>
          <a:p>
            <a:r>
              <a:rPr lang="en-US" smtClean="0"/>
              <a:t>-heat (winter) 68 ◦ F</a:t>
            </a:r>
          </a:p>
          <a:p>
            <a:r>
              <a:rPr lang="en-US" smtClean="0"/>
              <a:t>-air conditioning (summer)-</a:t>
            </a:r>
          </a:p>
          <a:p>
            <a:r>
              <a:rPr lang="en-US" smtClean="0"/>
              <a:t>73◦F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1269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Use less water</a:t>
            </a:r>
          </a:p>
        </p:txBody>
      </p:sp>
      <p:sp>
        <p:nvSpPr>
          <p:cNvPr id="11270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Wash clothes-warm/cold</a:t>
            </a:r>
          </a:p>
          <a:p>
            <a:r>
              <a:rPr lang="en-US" smtClean="0"/>
              <a:t>Take quick showers instead of baths</a:t>
            </a:r>
          </a:p>
          <a:p>
            <a:endParaRPr lang="en-US" smtClean="0"/>
          </a:p>
        </p:txBody>
      </p:sp>
      <p:pic>
        <p:nvPicPr>
          <p:cNvPr id="11271" name="Picture 10" descr="imagesCALOEFHX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4196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11" descr="imagesCA1HF7O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191000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3914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143000"/>
            <a:ext cx="4116388" cy="8382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800" dirty="0" smtClean="0"/>
              <a:t>Use less gasoline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Ride your bicycle</a:t>
            </a:r>
          </a:p>
          <a:p>
            <a:r>
              <a:rPr lang="en-US" smtClean="0"/>
              <a:t>Walk</a:t>
            </a:r>
          </a:p>
          <a:p>
            <a:r>
              <a:rPr lang="en-US" smtClean="0"/>
              <a:t>Buy small,  high efficiency cars-high MPG (miles per gallon)-Toyotas, Hondas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1229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43000"/>
            <a:ext cx="4194175" cy="838200"/>
          </a:xfrm>
        </p:spPr>
        <p:txBody>
          <a:bodyPr/>
          <a:lstStyle/>
          <a:p>
            <a:r>
              <a:rPr lang="en-US" sz="3600" smtClean="0"/>
              <a:t>Use less plastic </a:t>
            </a:r>
          </a:p>
        </p:txBody>
      </p:sp>
      <p:sp>
        <p:nvSpPr>
          <p:cNvPr id="12294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-bring shopping bags to the store</a:t>
            </a:r>
          </a:p>
          <a:p>
            <a:r>
              <a:rPr lang="en-US" smtClean="0"/>
              <a:t>-refill your water bottle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2295" name="Picture 8" descr="1269518192_82922799_1-Pictures-of--2006-Toyota-Prius-OVER-40-M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2219325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9" descr="imagesCAQCQAK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8400" y="3962400"/>
            <a:ext cx="32797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0" descr="imagesCA9HCB8C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4191000"/>
            <a:ext cx="20288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smtClean="0"/>
              <a:t>3 R’s Reduce, Reuse, Recycle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kind of changes will I make in my life to reduce, reuse, and recycle natural resources?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5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/>
              <a:t>The grocery store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-don’t squeeze fruit</a:t>
            </a:r>
          </a:p>
          <a:p>
            <a:r>
              <a:rPr lang="en-US" smtClean="0"/>
              <a:t>-don’t open boxes with food</a:t>
            </a:r>
          </a:p>
          <a:p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endParaRPr lang="en-US" smtClean="0"/>
          </a:p>
          <a:p>
            <a:endParaRPr lang="en-US" smtClean="0"/>
          </a:p>
        </p:txBody>
      </p:sp>
      <p:sp>
        <p:nvSpPr>
          <p:cNvPr id="307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smtClean="0"/>
              <a:t>Public transportation</a:t>
            </a:r>
          </a:p>
        </p:txBody>
      </p:sp>
      <p:sp>
        <p:nvSpPr>
          <p:cNvPr id="307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don’t put your bags on the seat</a:t>
            </a:r>
          </a:p>
          <a:p>
            <a:r>
              <a:rPr lang="en-US" smtClean="0"/>
              <a:t>Offer your seat to a pregnant woman, disabled person, or an older person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3079" name="Picture 6" descr="images (5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8" y="3886200"/>
            <a:ext cx="31289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images 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4352925"/>
            <a:ext cx="3581400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smtClean="0"/>
              <a:t>the hairdresser</a:t>
            </a:r>
          </a:p>
        </p:txBody>
      </p:sp>
      <p:sp>
        <p:nvSpPr>
          <p:cNvPr id="4100" name="Content Placeholder 3"/>
          <p:cNvSpPr>
            <a:spLocks noGrp="1"/>
          </p:cNvSpPr>
          <p:nvPr>
            <p:ph sz="half" idx="2"/>
          </p:nvPr>
        </p:nvSpPr>
        <p:spPr>
          <a:xfrm>
            <a:off x="762000" y="2286000"/>
            <a:ext cx="4040188" cy="3951288"/>
          </a:xfrm>
        </p:spPr>
        <p:txBody>
          <a:bodyPr/>
          <a:lstStyle/>
          <a:p>
            <a:r>
              <a:rPr lang="en-US" smtClean="0"/>
              <a:t>Call  24 hours in advance to cancel the appointment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10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smtClean="0"/>
              <a:t>The clothing store</a:t>
            </a:r>
          </a:p>
        </p:txBody>
      </p:sp>
      <p:sp>
        <p:nvSpPr>
          <p:cNvPr id="4102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don’t leave clothes in a heap after you tried them on</a:t>
            </a:r>
          </a:p>
          <a:p>
            <a:r>
              <a:rPr lang="en-US" smtClean="0"/>
              <a:t>don’ return for full refund clothes or shoes that you already wore.</a:t>
            </a:r>
          </a:p>
        </p:txBody>
      </p:sp>
      <p:pic>
        <p:nvPicPr>
          <p:cNvPr id="4103" name="Picture 6" descr="images (4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429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" descr="8253526-young-woman-trying-on-new-shoes-in-a-sto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619625"/>
            <a:ext cx="3124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944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20% of $20=$</a:t>
            </a:r>
            <a:br>
              <a:rPr lang="en-US" dirty="0" smtClean="0"/>
            </a:br>
            <a:r>
              <a:rPr lang="en-US" dirty="0" smtClean="0"/>
              <a:t>20% of $15=$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The restaurant, school cafeteria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Clean your table in a fast- food restaurant</a:t>
            </a:r>
          </a:p>
          <a:p>
            <a:r>
              <a:rPr lang="en-US" smtClean="0"/>
              <a:t>Leave a tip in a sit-down restaurant  – 15%-20%</a:t>
            </a:r>
          </a:p>
        </p:txBody>
      </p:sp>
      <p:sp>
        <p:nvSpPr>
          <p:cNvPr id="512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Snacking in the grocery store </a:t>
            </a:r>
          </a:p>
        </p:txBody>
      </p:sp>
      <p:sp>
        <p:nvSpPr>
          <p:cNvPr id="512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Don’t eat food you haven’t paid for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5127" name="Picture 6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924300"/>
            <a:ext cx="3352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 descr="images (5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81563" y="3581400"/>
            <a:ext cx="35385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shoplifting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Stealing from the store-crime</a:t>
            </a:r>
          </a:p>
          <a:p>
            <a:endParaRPr lang="en-US" smtClean="0"/>
          </a:p>
          <a:p>
            <a:r>
              <a:rPr lang="en-US" smtClean="0"/>
              <a:t>Punishment- you get arrested</a:t>
            </a:r>
          </a:p>
        </p:txBody>
      </p:sp>
      <p:pic>
        <p:nvPicPr>
          <p:cNvPr id="6148" name="Picture 3" descr="images (3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717925"/>
            <a:ext cx="32004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 descr="images (2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581400"/>
            <a:ext cx="2895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Price switching 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Don’t  put the lower price tag on the higher priced item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Fare beating</a:t>
            </a:r>
          </a:p>
        </p:txBody>
      </p:sp>
      <p:sp>
        <p:nvSpPr>
          <p:cNvPr id="7174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Don’t sneak into theaters, trains, or buses without paying</a:t>
            </a:r>
          </a:p>
        </p:txBody>
      </p:sp>
      <p:pic>
        <p:nvPicPr>
          <p:cNvPr id="7175" name="Picture 6" descr="images (6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660775"/>
            <a:ext cx="3352800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imagesCABK9ZXF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038600"/>
            <a:ext cx="31051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Using copyrighted material without permission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Internet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Don’t download music, or movies from the Internet unless they are free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Essays and Information on line</a:t>
            </a:r>
          </a:p>
        </p:txBody>
      </p:sp>
      <p:sp>
        <p:nvSpPr>
          <p:cNvPr id="819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Cite the sources when you write an essay</a:t>
            </a:r>
          </a:p>
          <a:p>
            <a:endParaRPr lang="en-US" smtClean="0"/>
          </a:p>
          <a:p>
            <a:r>
              <a:rPr lang="en-US" smtClean="0"/>
              <a:t>Use quotation marks “___”</a:t>
            </a:r>
          </a:p>
          <a:p>
            <a:r>
              <a:rPr lang="en-US" smtClean="0"/>
              <a:t>If you use the exact words of someone else.</a:t>
            </a:r>
          </a:p>
          <a:p>
            <a:endParaRPr lang="en-US" smtClean="0"/>
          </a:p>
          <a:p>
            <a:r>
              <a:rPr lang="en-US" smtClean="0"/>
              <a:t>Easybib.com</a:t>
            </a:r>
          </a:p>
        </p:txBody>
      </p:sp>
      <p:pic>
        <p:nvPicPr>
          <p:cNvPr id="8199" name="Picture 6" descr="imagesCAAWCDF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" y="3444875"/>
            <a:ext cx="321945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Information on Line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Facebook</a:t>
            </a: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Be careful what you put on the Facebook- your future employers, colleges, and stockers are watching</a:t>
            </a:r>
          </a:p>
          <a:p>
            <a:endParaRPr lang="en-US" smtClean="0"/>
          </a:p>
          <a:p>
            <a:r>
              <a:rPr lang="en-US" smtClean="0"/>
              <a:t>Information never goes away</a:t>
            </a:r>
          </a:p>
        </p:txBody>
      </p:sp>
      <p:sp>
        <p:nvSpPr>
          <p:cNvPr id="922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Cyber bullying </a:t>
            </a:r>
          </a:p>
        </p:txBody>
      </p:sp>
      <p:sp>
        <p:nvSpPr>
          <p:cNvPr id="9222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Don’t text, or e-mail messages that could hurt others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Vandalism (destroying other people’s property)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graffiti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Don’t spray paint graffiti on the walls</a:t>
            </a:r>
          </a:p>
          <a:p>
            <a:endParaRPr lang="en-US" smtClean="0"/>
          </a:p>
          <a:p>
            <a:r>
              <a:rPr lang="en-US" smtClean="0"/>
              <a:t>Result: higher taxes, higher crime</a:t>
            </a:r>
          </a:p>
        </p:txBody>
      </p:sp>
      <p:sp>
        <p:nvSpPr>
          <p:cNvPr id="1024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6" name="Content Placeholder 6" descr="download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25963" y="2667000"/>
            <a:ext cx="4197350" cy="2362200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377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Office Theme</vt:lpstr>
      <vt:lpstr>Consumer Education</vt:lpstr>
      <vt:lpstr>Slide 2</vt:lpstr>
      <vt:lpstr>Slide 3</vt:lpstr>
      <vt:lpstr>20% of $20=$ 20% of $15=$</vt:lpstr>
      <vt:lpstr>shoplifting</vt:lpstr>
      <vt:lpstr>Slide 6</vt:lpstr>
      <vt:lpstr>Using copyrighted material without permission</vt:lpstr>
      <vt:lpstr>My Information on Line</vt:lpstr>
      <vt:lpstr>Vandalism (destroying other people’s property)</vt:lpstr>
      <vt:lpstr>Conserve Energy</vt:lpstr>
      <vt:lpstr>Slide 11</vt:lpstr>
      <vt:lpstr>3 R’s Reduce, Reuse, Recycle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Education</dc:title>
  <dc:creator>technology</dc:creator>
  <cp:lastModifiedBy>technology</cp:lastModifiedBy>
  <cp:revision>10</cp:revision>
  <dcterms:created xsi:type="dcterms:W3CDTF">2011-11-14T05:05:25Z</dcterms:created>
  <dcterms:modified xsi:type="dcterms:W3CDTF">2012-10-29T02:55:10Z</dcterms:modified>
</cp:coreProperties>
</file>