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1EBD-E7CB-4975-BBD1-AFBA46DF3670}" type="datetimeFigureOut">
              <a:rPr lang="en-US" smtClean="0"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56E5-E8FF-481E-A883-AA8D54762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1EBD-E7CB-4975-BBD1-AFBA46DF3670}" type="datetimeFigureOut">
              <a:rPr lang="en-US" smtClean="0"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56E5-E8FF-481E-A883-AA8D54762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1EBD-E7CB-4975-BBD1-AFBA46DF3670}" type="datetimeFigureOut">
              <a:rPr lang="en-US" smtClean="0"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56E5-E8FF-481E-A883-AA8D54762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1EBD-E7CB-4975-BBD1-AFBA46DF3670}" type="datetimeFigureOut">
              <a:rPr lang="en-US" smtClean="0"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56E5-E8FF-481E-A883-AA8D54762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1EBD-E7CB-4975-BBD1-AFBA46DF3670}" type="datetimeFigureOut">
              <a:rPr lang="en-US" smtClean="0"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56E5-E8FF-481E-A883-AA8D54762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1EBD-E7CB-4975-BBD1-AFBA46DF3670}" type="datetimeFigureOut">
              <a:rPr lang="en-US" smtClean="0"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56E5-E8FF-481E-A883-AA8D54762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1EBD-E7CB-4975-BBD1-AFBA46DF3670}" type="datetimeFigureOut">
              <a:rPr lang="en-US" smtClean="0"/>
              <a:t>12/28/2012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56E5-E8FF-481E-A883-AA8D54762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1EBD-E7CB-4975-BBD1-AFBA46DF3670}" type="datetimeFigureOut">
              <a:rPr lang="en-US" smtClean="0"/>
              <a:t>12/28/2012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56E5-E8FF-481E-A883-AA8D54762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1EBD-E7CB-4975-BBD1-AFBA46DF3670}" type="datetimeFigureOut">
              <a:rPr lang="en-US" smtClean="0"/>
              <a:t>12/28/2012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56E5-E8FF-481E-A883-AA8D54762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1EBD-E7CB-4975-BBD1-AFBA46DF3670}" type="datetimeFigureOut">
              <a:rPr lang="en-US" smtClean="0"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56E5-E8FF-481E-A883-AA8D54762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1EBD-E7CB-4975-BBD1-AFBA46DF3670}" type="datetimeFigureOut">
              <a:rPr lang="en-US" smtClean="0"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56E5-E8FF-481E-A883-AA8D54762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61EBD-E7CB-4975-BBD1-AFBA46DF3670}" type="datetimeFigureOut">
              <a:rPr lang="en-US" smtClean="0"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E56E5-E8FF-481E-A883-AA8D54762C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ortfolio.educ.kent.edu/cuvaj/Apps/parts_of_a_check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CHECKING ACCOUNT</a:t>
            </a:r>
            <a:br>
              <a:rPr lang="en-US" sz="2000" b="1" dirty="0" smtClean="0"/>
            </a:br>
            <a:r>
              <a:rPr lang="en-US" sz="2000" b="1" dirty="0" smtClean="0"/>
              <a:t>Parts of a Check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4724400" y="4876800"/>
            <a:ext cx="3200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hlinkClick r:id="rId2"/>
              </a:rPr>
              <a:t>A.  check </a:t>
            </a:r>
            <a:r>
              <a:rPr lang="en-US" sz="1100" dirty="0">
                <a:hlinkClick r:id="rId2"/>
              </a:rPr>
              <a:t>Number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B.     </a:t>
            </a:r>
            <a:r>
              <a:rPr lang="en-US" sz="1100" dirty="0">
                <a:hlinkClick r:id="rId2"/>
              </a:rPr>
              <a:t>ABA Number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C.    </a:t>
            </a:r>
            <a:r>
              <a:rPr lang="en-US" sz="1100" dirty="0">
                <a:hlinkClick r:id="rId2"/>
              </a:rPr>
              <a:t>Maker's Preprinted Name and Address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D.    </a:t>
            </a:r>
            <a:r>
              <a:rPr lang="en-US" sz="1100" dirty="0">
                <a:hlinkClick r:id="rId2"/>
              </a:rPr>
              <a:t>Date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E.    </a:t>
            </a:r>
            <a:r>
              <a:rPr lang="en-US" sz="1100" dirty="0">
                <a:hlinkClick r:id="rId2"/>
              </a:rPr>
              <a:t>Payee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F.    </a:t>
            </a:r>
            <a:r>
              <a:rPr lang="en-US" sz="1100" dirty="0">
                <a:hlinkClick r:id="rId2"/>
              </a:rPr>
              <a:t>Numeric Amount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G.    </a:t>
            </a:r>
            <a:r>
              <a:rPr lang="en-US" sz="1100" dirty="0">
                <a:hlinkClick r:id="rId2"/>
              </a:rPr>
              <a:t>Written Amount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H.    </a:t>
            </a:r>
            <a:r>
              <a:rPr lang="en-US" sz="1100" dirty="0">
                <a:hlinkClick r:id="rId2"/>
              </a:rPr>
              <a:t>Drawer or Maker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I.     </a:t>
            </a:r>
            <a:r>
              <a:rPr lang="en-US" sz="1100" dirty="0">
                <a:hlinkClick r:id="rId2"/>
              </a:rPr>
              <a:t>Account Number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J.     </a:t>
            </a:r>
            <a:r>
              <a:rPr lang="en-US" sz="1100" dirty="0">
                <a:hlinkClick r:id="rId2"/>
              </a:rPr>
              <a:t>Memo</a:t>
            </a:r>
            <a:endParaRPr lang="en-US" dirty="0"/>
          </a:p>
        </p:txBody>
      </p:sp>
      <p:pic>
        <p:nvPicPr>
          <p:cNvPr id="7" name="Content Placeholder 6" descr="checkwriting.ps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143000"/>
            <a:ext cx="8229600" cy="3521503"/>
          </a:xfrm>
        </p:spPr>
      </p:pic>
      <p:cxnSp>
        <p:nvCxnSpPr>
          <p:cNvPr id="9" name="Straight Arrow Connector 8"/>
          <p:cNvCxnSpPr/>
          <p:nvPr/>
        </p:nvCxnSpPr>
        <p:spPr>
          <a:xfrm flipH="1">
            <a:off x="914400" y="4724400"/>
            <a:ext cx="609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67000" y="45720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962400" y="4648200"/>
            <a:ext cx="7620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" y="5657671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routing number, identifies the bank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Deposit Slip</a:t>
            </a:r>
            <a:endParaRPr lang="en-US" dirty="0"/>
          </a:p>
        </p:txBody>
      </p:sp>
      <p:pic>
        <p:nvPicPr>
          <p:cNvPr id="4" name="Picture 3" descr="fillingdeposi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0780" y="1524000"/>
            <a:ext cx="779882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Endorsements (signing a check on the back before depositing it)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24400" y="1828800"/>
            <a:ext cx="4041775" cy="639762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 smtClean="0"/>
              <a:t>	</a:t>
            </a:r>
            <a:r>
              <a:rPr lang="en-US" sz="3600" dirty="0" smtClean="0"/>
              <a:t>Special</a:t>
            </a:r>
          </a:p>
          <a:p>
            <a:endParaRPr lang="en-US" dirty="0"/>
          </a:p>
        </p:txBody>
      </p:sp>
      <p:pic>
        <p:nvPicPr>
          <p:cNvPr id="5" name="Content Placeholder 4" descr="check_endorsements-1_sized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685800" y="2590800"/>
            <a:ext cx="2932064" cy="2133600"/>
          </a:xfrm>
        </p:spPr>
      </p:pic>
      <p:pic>
        <p:nvPicPr>
          <p:cNvPr id="8" name="Picture 7" descr="endorse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2590800"/>
            <a:ext cx="3245069" cy="2286000"/>
          </a:xfrm>
          <a:prstGeom prst="rect">
            <a:avLst/>
          </a:prstGeom>
        </p:spPr>
      </p:pic>
      <p:pic>
        <p:nvPicPr>
          <p:cNvPr id="9" name="Picture 8" descr="endorse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24200" y="5029200"/>
            <a:ext cx="2352675" cy="16573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352800" y="449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</a:t>
            </a:r>
            <a:r>
              <a:rPr lang="en-US" b="1" dirty="0" smtClean="0"/>
              <a:t>estrictive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Checkbook Register</a:t>
            </a:r>
            <a:endParaRPr lang="en-US" dirty="0"/>
          </a:p>
        </p:txBody>
      </p:sp>
      <p:pic>
        <p:nvPicPr>
          <p:cNvPr id="9" name="Content Placeholder 8" descr="Check-Registe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5758" y="1219200"/>
            <a:ext cx="8271042" cy="46678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Your Checkbook</a:t>
            </a:r>
            <a:endParaRPr lang="en-US" dirty="0"/>
          </a:p>
        </p:txBody>
      </p:sp>
      <p:pic>
        <p:nvPicPr>
          <p:cNvPr id="4" name="Content Placeholder 3" descr="3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0968" y="1672125"/>
            <a:ext cx="7802064" cy="43821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Bank Statement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InputBankReconBankStatement0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1" y="1237494"/>
            <a:ext cx="8271954" cy="48526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What do you call a person to whom a check is made out to?</a:t>
            </a:r>
          </a:p>
          <a:p>
            <a:pPr marL="514350" indent="-514350">
              <a:buAutoNum type="arabicPeriod"/>
            </a:pPr>
            <a:r>
              <a:rPr lang="en-US" dirty="0" smtClean="0"/>
              <a:t>Where on the check is the account number?</a:t>
            </a:r>
          </a:p>
          <a:p>
            <a:pPr marL="514350" indent="-514350">
              <a:buAutoNum type="arabicPeriod"/>
            </a:pPr>
            <a:r>
              <a:rPr lang="en-US" dirty="0" smtClean="0"/>
              <a:t>Can you give your paycheck to your friend?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type of endorsement will it have?</a:t>
            </a:r>
          </a:p>
          <a:p>
            <a:pPr marL="514350" indent="-514350">
              <a:buAutoNum type="arabicPeriod"/>
            </a:pPr>
            <a:r>
              <a:rPr lang="en-US" dirty="0" smtClean="0"/>
              <a:t>Do you add or subtract deposits made to your checking account?</a:t>
            </a:r>
          </a:p>
          <a:p>
            <a:pPr marL="514350" indent="-514350">
              <a:buAutoNum type="arabicPeriod"/>
            </a:pPr>
            <a:r>
              <a:rPr lang="en-US" dirty="0" smtClean="0"/>
              <a:t>Do you add or subtract checks you give to others?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does bank reconciliation mean?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104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CHECKING ACCOUNT Parts of a Check</vt:lpstr>
      <vt:lpstr>Deposit Slip</vt:lpstr>
      <vt:lpstr>Endorsements (signing a check on the back before depositing it)</vt:lpstr>
      <vt:lpstr>Checkbook Register</vt:lpstr>
      <vt:lpstr>Balancing Your Checkbook</vt:lpstr>
      <vt:lpstr> Bank Statement 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Checking Account</dc:title>
  <dc:creator>technology</dc:creator>
  <cp:lastModifiedBy>technology</cp:lastModifiedBy>
  <cp:revision>7</cp:revision>
  <dcterms:created xsi:type="dcterms:W3CDTF">2012-12-28T21:24:52Z</dcterms:created>
  <dcterms:modified xsi:type="dcterms:W3CDTF">2012-12-28T23:15:57Z</dcterms:modified>
</cp:coreProperties>
</file>