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7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3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9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6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7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9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1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8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6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1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5B205-6EE6-4575-85B6-C23765C97FE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33DEF-D506-4E65-88D0-E021C70A3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1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Bruzan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48" y="3509964"/>
            <a:ext cx="4747911" cy="311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Liability Insurance -Minimum Limits in Illinois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and what is covered?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other driver and his car</a:t>
            </a:r>
          </a:p>
          <a:p>
            <a:r>
              <a:rPr lang="en-US" dirty="0" smtClean="0"/>
              <a:t>Is it required by the state of Illinois?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20/40/15?</a:t>
            </a:r>
          </a:p>
          <a:p>
            <a:endParaRPr lang="en-US" dirty="0"/>
          </a:p>
          <a:p>
            <a:r>
              <a:rPr lang="en-US" dirty="0" smtClean="0"/>
              <a:t>20 means $20,000 </a:t>
            </a:r>
            <a:r>
              <a:rPr lang="en-US" dirty="0" smtClean="0">
                <a:solidFill>
                  <a:srgbClr val="FF0000"/>
                </a:solidFill>
              </a:rPr>
              <a:t>bodily injury per person</a:t>
            </a:r>
          </a:p>
          <a:p>
            <a:r>
              <a:rPr lang="en-US" dirty="0" smtClean="0"/>
              <a:t>40 means $</a:t>
            </a:r>
            <a:r>
              <a:rPr lang="en-US" dirty="0" smtClean="0">
                <a:solidFill>
                  <a:srgbClr val="FF0000"/>
                </a:solidFill>
              </a:rPr>
              <a:t>40,000 bodily injury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per accident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15 means $15,000 </a:t>
            </a:r>
            <a:r>
              <a:rPr lang="en-US" dirty="0" smtClean="0">
                <a:solidFill>
                  <a:srgbClr val="FF0000"/>
                </a:solidFill>
              </a:rPr>
              <a:t>property damage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TRY TO GET HIGHER LIMITS</a:t>
            </a:r>
          </a:p>
        </p:txBody>
      </p:sp>
    </p:spTree>
    <p:extLst>
      <p:ext uri="{BB962C8B-B14F-4D97-AF65-F5344CB8AC3E}">
        <p14:creationId xmlns:p14="http://schemas.microsoft.com/office/powerpoint/2010/main" val="376467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it cover?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other driver, his car, and your car</a:t>
            </a:r>
          </a:p>
          <a:p>
            <a:endParaRPr lang="en-US" dirty="0"/>
          </a:p>
          <a:p>
            <a:r>
              <a:rPr lang="en-US" dirty="0" smtClean="0"/>
              <a:t>What does comprehensive cover?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Theft, fire, fallen branch, vandalism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collision cover?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 damage done to your car due to collision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What is a deductible?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Amount you pay for your car if your car is damaged or stolen.</a:t>
            </a:r>
          </a:p>
          <a:p>
            <a:pPr marL="0" indent="0">
              <a:buNone/>
            </a:pPr>
            <a:r>
              <a:rPr lang="en-US" dirty="0" smtClean="0"/>
              <a:t>Damage	 $5000</a:t>
            </a:r>
          </a:p>
          <a:p>
            <a:pPr marL="0" indent="0">
              <a:buNone/>
            </a:pPr>
            <a:r>
              <a:rPr lang="en-US" dirty="0" smtClean="0"/>
              <a:t>Deductible	 $500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Insurance will pay $4500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6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Premium (cost) depends 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Age- (</a:t>
            </a:r>
            <a:r>
              <a:rPr lang="en-US" sz="1800" dirty="0" smtClean="0"/>
              <a:t>younger drivers pay more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Gender </a:t>
            </a:r>
            <a:r>
              <a:rPr lang="en-US" dirty="0" smtClean="0"/>
              <a:t>(</a:t>
            </a:r>
            <a:r>
              <a:rPr lang="en-US" sz="1400" dirty="0" smtClean="0"/>
              <a:t>males pay more than females)</a:t>
            </a:r>
            <a:endParaRPr lang="en-US" sz="1400" dirty="0" smtClean="0"/>
          </a:p>
          <a:p>
            <a:r>
              <a:rPr lang="en-US" dirty="0" smtClean="0"/>
              <a:t>Marital status </a:t>
            </a:r>
            <a:r>
              <a:rPr lang="en-US" sz="1400" dirty="0" smtClean="0"/>
              <a:t>(single pay more than married people)</a:t>
            </a:r>
            <a:endParaRPr lang="en-US" sz="1400" dirty="0" smtClean="0"/>
          </a:p>
          <a:p>
            <a:r>
              <a:rPr lang="en-US" dirty="0" smtClean="0"/>
              <a:t>City or </a:t>
            </a:r>
            <a:r>
              <a:rPr lang="en-US" dirty="0" smtClean="0"/>
              <a:t>suburbs (</a:t>
            </a:r>
            <a:r>
              <a:rPr lang="en-US" sz="1400" dirty="0" smtClean="0"/>
              <a:t>city pays more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Driving record (</a:t>
            </a:r>
            <a:r>
              <a:rPr lang="en-US" sz="1600" dirty="0" smtClean="0"/>
              <a:t>3 years </a:t>
            </a:r>
            <a:r>
              <a:rPr lang="en-US" sz="1600" dirty="0" smtClean="0"/>
              <a:t>back-drivers with tickets and accidents pay more)</a:t>
            </a:r>
            <a:endParaRPr lang="en-US" sz="1600" dirty="0" smtClean="0"/>
          </a:p>
          <a:p>
            <a:r>
              <a:rPr lang="en-US" dirty="0" smtClean="0"/>
              <a:t>Type of </a:t>
            </a:r>
            <a:r>
              <a:rPr lang="en-US" dirty="0" smtClean="0"/>
              <a:t>car (</a:t>
            </a:r>
            <a:r>
              <a:rPr lang="en-US" sz="1400" dirty="0" smtClean="0"/>
              <a:t>sports and SUVs pay more)</a:t>
            </a:r>
            <a:endParaRPr lang="en-US" sz="1400" dirty="0" smtClean="0"/>
          </a:p>
          <a:p>
            <a:r>
              <a:rPr lang="en-US" dirty="0" smtClean="0"/>
              <a:t>Miles per </a:t>
            </a:r>
            <a:r>
              <a:rPr lang="en-US" dirty="0" smtClean="0"/>
              <a:t>year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Highest Premium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Under </a:t>
            </a:r>
            <a:r>
              <a:rPr lang="en-US" dirty="0" smtClean="0">
                <a:solidFill>
                  <a:srgbClr val="FF0000"/>
                </a:solidFill>
              </a:rPr>
              <a:t>25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Male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Single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City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Tickets and accidents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</a:rPr>
              <a:t>Sports Car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Over 15,000 miles per year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AutoShape 2" descr="data:image/jpeg;base64,/9j/4AAQSkZJRgABAQAAAQABAAD/2wCEAAkGBxQTEhUUExQWFRUXGBgbFxcXGBgeFxgcGBoYFxccGhgfHCggGh0mHBQcIjEhJSkrLi4uGB8zODMsNygtLisBCgoKDg0OGhAQGywkHyQsLCwsLCwsLCwsLCwsLCwsLCwsLCwsLCwsLCwsLCwsLCwsLCwsLCwsLCwsLCwsLCwsLP/AABEIAMkA+wMBIgACEQEDEQH/xAAcAAABBQEBAQAAAAAAAAAAAAADAQIEBQYHAAj/xABGEAACAQIEAwYDBgQFAgMJAQABAhEAAwQSITEFQVEGEyJhcYGRofAHFDKxwdFCUnLhFSNTYvEzgkNUwhYXNERzkqKy4gj/xAAaAQADAQEBAQAAAAAAAAAAAAAAAQIDBAUG/8QAMhEAAgIBAgQEBQQBBQEAAAAAAAECEQMSIQQxQVEFEyKxYXGBkfAUMqHhUjNCwdHxFf/aAAwDAQACEQMRAD8A6N9pAB4ViCREIhjpDoaqPsk45bODa0xyNZLuS8KCjMWL8tASQT6HnUL7QsZbu4S4xvEOETwG4e5bMwGVArAO4PMzPi6eHi3E+JugFtblxcyurAt4clzLmUaGJNsTy0FRe4dD6e7N9prONVnsC4bYMLca2ypcjUlCdxrzA+Rq6rl32Y49Gs2bBv3rV0JNoTb7t0UkEKgXLIOhBE6TMzXTrUwM0Tzjb2ohPVugH16vV6rA9STS1R9q8Vh0tRexC4ZoJt3CwDoR/EoO4HMbEGDvSboC8r1cnxP2qlhh7Fh7JxLu6XLsF7KhCAHVQQzh50AJMyNY16NheK28oDM2aNc1t1Y+eTLMee3nS1ICyr1U+O7S4e0JdxlK5lKy2fxZMqhZJaSBA/Svcf48uGthyDmYHKraSQJyk8joeu1GpAXFQON22ay6qzJIIzJOcDnlI2PnyrOYXtzbZ4YogK5xmJEqQYg6jlJPmNp0yPab7S7l204wpVFKsMwnvBA8TEkAINdCJ/CdRyTmqE2c54tZy4vEJn0DQTnLSVEGWOrNJbfUaiq3h98KJL5WBXLKhh4dt52AECI5bUmF1aFjUGSfIiqt9JiokrSBm84L2pKWmz3r+eZHdXFtqByICCI/2wTsBAmqDiGKfGXGbFXLl1sqrmbKGGWcvLlPTmetVuFIUA7z9Glu3yAW/mn18/rzrPfdIk1wezZwCWls3RimZSHcg27ltgx/y4IB1gGR1100psdgmtNbR1Ck21YgGQQ40ImNxB1I33rQcB4Q2Kw1mxJHdE3wSZCI9sXCAJP4n2BM/wCYaqftK4sLvEHMAFFt22A2DIIMa6jzq0tyqA4jGM/dMzl3tIyhi2oW00JMwSdQBImAOhofGbl1VUuyr4SFUEFlBZlZWUzAmZHUeVDXEiysqVzHKRAzFjmzjLofDIG8HSNiRVRexOcggkQSWOgYgkaDU00tyRiFrbEgg66bqxg7jY8p5cqTuyxJM769T6US0ZCwJJPqeup+hSi4TKgHPlk7ctY31MHlvQ7sAj2FA5gjy1k9aArwTJjyJ0+tKdmlT4t+f7/XKkxH4Z3kx/zp/wAaVNdwLR7YMEDdRppHx9ar8sfhmDsdeUTFA4eSWg7cwRoPPf5a1PvKFjX+3t7betJrTsLkLa39obqeg2pLjwhJG206gT+ZoC4lYM6sAYBmNuf7U3h4JM3DOXUA8uX9qNIBrSwBmnMYGpgAEyAffXptRnCTu3sRHt4DUTMGZvERvsdZ6waj/fGH8H506YGgxPEVu3sS5VfGJGV7i21bU5wGMsx0EEaknadQFFYljAYJ4XG4IM7HQ+lQXsgHTl7zr/xWn7McHF23i7xH+XYwrE/1sRl15QFY+1H7tkUtzpXY/gT3OF4W4pDXheRwyn8IW+Q3iHLKCSvMiuoVQ3bK4HCv3ZgBnYSNBmJaNBoAOZ5CuW8X+0W87FFfSMoK75sxzHMANI232FVqUNh3R3CqziXFbVskd/aS4uuV3UA7aNr4Z68p57HJdhe2du6IvXYY7ZgwXqPGSVmPOh/aUtzuytthasDKLtzUD/MIUBeRaTmZm2WACpJNVruNoLLfgHbi3is+RVTu7r23zvzUwIAU7giSYAJgFoNC7c8bOFRns2gbptu7XyudbVtFJkwZMmFUaCTJ0BnjfZ/tBcwjtczMDcaVKOYAANuWtyFYqyKYbdSw6ESu1H2g3cWj2we7VgFuBNAVkwuhkyWYmdNQANyY8zuFmZxOIbE4lbrE52U7AKc4BbXKACZEbR6VccR7ZX7i2AzkXMOTkvLlD5TEq2hzCQCOXhGmlZy6TmCrqAYB1MwYEc/+RUdVhgWmBtWZJqn7Q3r2MXGXID51JyAQuwlAwIRgOZBkgEzWm7W9t0uKBhu8EL47l5yxBaNF1gbc9DOwIrm5xcTqdRsDpPn8TUe/iiPCPDmGw9I/ShamG47FYxi8klpmdd513+dNONIkAnXlynTlsRuPeai3DFBF0BTr4vT8zWiiBdYAFsvKAd9txPtUMqJ61K4cCQCxMFdY35cqrxcIJkA6n+1VJbFSDM7QFnmeW20memgoGJzACTpv8vlTWvgCCTM8unlQmZjptr9T8KSRJruE8csW8MbV22z5lPhQsjBhOR82x3G4PkOdZfFEuSzGWJ1PXrRHaQCPr3jf4UDE3PLehc9hiWvXX6ik73X0103011PrQFJJouTy0P0auhhsFjyhBgNE6HnNOe4TBO8b+31rUe1b68wT+3zFSLltgBsPDI9Nv0+YpNITApA5+3ympeGOp10576fvVf3wmYI6+lTEaRroOg09J+FKSBkq48aGNQSB8NaBuZJMdJoT3FnTf60oytHOKmqEERgNdPIQTHn61AxJjbSf+aNeUzrsfjUODNVFAiRhLOhOuhipf3Run5/tVeh5Gf2pJbqfiaJKxs0PdhlYwZO20DLqfkYjzrXdj8YicP4qjmGfDgW9IJYi6MvqSV+HlWID6AKTEGD13BFOv3CAh849f32qYDjyOrfan2/S5h0s4Zyc0G6wOmw8O+u+vLQ1yNLzkhwYUHlv6zUW/ckt/eopxB03HmCdqelvcXM2LdqXtAKqzEGWiNoggCCNZnrU7Fdsrl/Bmw7q2sHMuZwoylQrmcomZ5/hG01hvvAgg8xzpLdzlOgE1OgRYPiY0XeoxaOe+5J2qG1wyeQP5UrtOnSqUKCiRh8SQZAMDX1IqffxcgA8hpM+8Any5darbRGm2/sN/wBq9ibkgRMA70ONsKHXSCZ2FRxehp3omJbQDffX9KjASelXFDSJqDN4joOk/XSg4g66RFKAzDUGOv7V51DbaQD1pJUBbYJh4Z18Mb+nKq2+xBaOtWfDJgaToYFU+MYydNiadWUwObWYoy3JPlH1NJhMI7klVJCgs2hgARmJI2AkSeU07FYY2yVaJ6dPCra+zbdQabQqPNd2g/CnvquY6+1RH0qSrTb96KBIbbuCZPTSOv8AxNSMS7FQFiPIEETqRvqPXp61Xg1NwmEdiI01gGRBMSBvB5fGigHd8YyvJEHKJMAwSDE7az9Gr9sFbu3CzMVW2uHzKIm5mUuxBMAHINPagcY7NYi1YW8yPl01PMMrmVG5hV8XSun/AGD8HS/ZxOIuKpBvBAuVY8FtT0kCLg0mDQtwOY8N7IXb16+lsAmy7ZkOcNkQM2aANRsN51HWpGF7FYl8KMUqgoQSR/Eq6QxHQz7bncV1XguIFnhfF8SqjNdxOLFvT+dhatKPLMRpWw4t2YRsLYsKv/TCKAJAORf4gCJEqD5+9DVhR8qKhz+gJMcgNNemv51JTLrOhHLXn/atf214MuBxgVljvsKGCqPxubhGXLByFsgmDpJ15VkMT4GOb3E66xoY56c/1qWhNDGcHn/xy9TvUJ73Tz9PLSpLKbx8APhBJk6AT/cfGol2yV3gyAdPOqSGkOtOT8P7/rRARUdJmBV9heA4p0D28PedCPCwtsQR1BFDQNETD2XLZcrbZgMpmMveExvGUTPTWtBwTs6+NJS0UTurT32Zw2q24BC9WJcdBv7xbN+7rc785srLPizFcrW8s9CmkdDSpxS7hVL2mKF1a2SCYyt+IehyjTyqE75AnzOh9kvsbTEWrWJu4pu7vWluBLaKGVrgzasZBAB6b/On7Q/Z3h7Nh7puuStk3IJB1W8lkwY/DLE+WnrUDgPbvGJh0S3fdBbARViVCqIWDvtyqu4lx7FurKzl1Zb6EZdYxFxb1wbf6iKR0ijzFdE61dGz4z9iKtda3hL+UpaR/wDOkli7XgNVED/pjUD260nZz7GsTiUW8uIsraYeE+IsYJVhEQIg6yaW19oHEc4u98A/d93raXacwnw6kHY+Z60nZzt1jsHhkw1p0NtAwXNbkjMxY6+rGKPNiGtFda+z9mBU31VzcwaW/CchOLGZc53WBI56rHMUPif2a37TW1Rlul7l+3pp48OGZ4k6jKjHl+Gotri+JthgrM+Z7Dy5Jg4di1uNdIJj000q24Z29xdu7auNbRu7vYq8BlaM+JnMdH5ZnA6BzM09aoepGSXhN/M6dzc/y/8AqDI0roD4hEjcT0kdaCthypYW3Iys4hTlyCQWjkoOmb2rbX/tAujv2Fm2Hv3rlzNDSDcwzYcLvqBOaDOtVVntMyWe4yjKuFvYdNTKjEXxdc+cDwjyp2mCpmWuWLhAbI2U6AwYnoNN9NvI0ThnDLt11RUMvOUkEA5fxa7QOdWWM4vce21rMQgul1QAQDDazH+9hHnV12G7VnCYi1cvK1+3aW8EtloCtdIztMGScmvrQ5IdooeN8Iv4bIl61cQsAy5xoQZjn5HTcUAYe41sutssqwrMo8IJPPz1rafaf23/AMSazlsi2loMdTLlmIETA8MRp1qBwXtMbfDruBYN48TauI4AOXLlY6H/AHWl+Le4muYWik4cSQoOrQQZnT9jScH4d32Nw9tjC3cRatnmfHcykxP7cvWiYS2SdfDuT67+1O+9Ol/DlGAKXFdCOqXGeY8jNFj6H1PguzuGtAhLSgEEEQMpmJ8Ow2+Z61xPjvAcN/jgwphLSvedjAJCjAWbgJnQ+K2x1862nZr7T7YGTFsxPK6EPwKqPmP71x3tH2kuYniOIxaWyrPmRU3OQ2ThzPmUJJ6EmhTi+QrXQ6P2C+zPC4qw13EoS6vkGUkCVtoLum0i81yNOQrGr2dsJx1cEFmwMSqZW1le7Vmmd9SfjXTvse4uwwzpir9gS5a2veJ3vjJd8yzpLNpz38qwGDxAudpA4j/49xPUIWt7/wDbTTTGjacZ+zrh+HxWGzIRh7wa0ZbRLqA3bRnYhlW6pzTqUiBNaDsx2SwJfvrWHBtKItM4nvCTJuKp/hgKqvALAE6jKxT7VoNvAKyhkbiWEDggFcuZicwPIxHvWyxGJS2Jd1QTALEAT0k0wKH7Q0H+F43QaYe9Gm3gbasb9gB7vhV9zsMRdb2Fmz+1aT7S+M2BwvFjvbZL2XVQGBJLeAAQerCsd2DfuezWLbMAzriiNdQSO5XT1UfGi0B7supucP4RhT+LE4q5fuAaylh7l5uexYWxPnXY65P9kA7+6Ln8GDwqYdOneXXa9eI9AEWurkxvQgPnr/8A0CGbithUkscMgUDfM128BHmdKxmO7NNbsd9nDmCWiIB8JI3zEwSZy/w661u+23GsHf7Q4RxeW5Y7tLVx1IyKWa8h8RGWBnUlthO+ldkwVjAvb7q193uJr4VKMDO870AfI9vCMzAIpOacukZoEsBsJE7VY8D7N4jE2rl60hZLcBmyyBClteg0ia7/APab2cwi4JmC4ay6I4QXFULcldbYOhDeFSrKZDIu4kGJ9huLsNwxMPnQ3Jul7c+LKbjCSPSPTTqKAOH47s69gW8ylbrXu7yspAGaQN51mdgR5yK+oeA8Htrh7YyxIzRJ0zkvG/LNHtWK+1wIt3g+HRQJxtsqANgjIhHp/miuo0AfNeM4TglsXGW4jXArZQhuDWNPx768qpuHWc/hBXQHRmRdtNyRQLrFgRG9ER4AEben51yqXpdmSl6XZaDhjcgh9Lto/k9OPCrn+mx9BP5TVYLtTeDYLv76Ws6280ksdYA6DmdNqwDh8Es81CP/AIePBsSzwqpbXSTeJSCeWo19pNWNvsRiGyj75gQzbKbjhj0gPaFdJ7M4PDYQyma5d5vcM/BRoPmfOr65xpHBW4iEHqND0962hOkevLgIw2Sb+Oy/in7nC+LdieJ4dh3lom0f/FTK6jT+IKZUafiaB51YJ9nOL7tbt3EYezbbZ7lxcp56FCwOgrstrGssBR4RsCdR6Vju3PanE4ZCfu9u7hz+IEZgNZlhvvzrTzG+RiuE3Wp0uv5XM5t/7PHNiQMUDawyS99bV0ozlc3drpCmAfExHLrVXg+J2WdLS2NXZUDNcuz4iFknN58gKNe4hcxSXjaCWkd2a6CzMWZhqVBmNIHwFUFrDopDLf1BBBCHQjUbkVrDU1uZZoY4SSi77/m3Q6fc7J2Rda1Yw+IxTL+IteZLY9MuUx7k9atMD2Gun/5LDp/W73T/APldP5UziWIYZL9sxmCkjl4hKmeW8T6Uh7X3o1Zvj+sTWUW2rZ35oQhPQkly6X9d7/4D8Q7IC1Ge3hZ/2Jb8PrK1V3MKgMRbPnkSP/1qNf4o9xgC25p3fWwYLEnyitIwRx5M7jtB+y9ifgOGrcJCKkgToibD2oh4avJbZI/2W83sCv5VFwvEEtmULZupjSpH+NOTqwPQxQ4JdEOGdyjUpOwScMV71hIQI75bh7tMyyPAR4R/FofUVM4l9m0PmsLbYwzT47YB00LB2BYg6eCNDqKJh8XbunxHI42YbeXpV7hOM3UgXCGX+cc/XpUyxroZLiJLnT+aX/Ry7j/B8RYkG20gSVI8YHURo481rFPiTmBBg7yDBnyPKvp3iWFt4uzlJgxKOIlDyI/Uc6452j7LFXjE21s3WMJeX/oXj5x+Fz0Ov9XLOPoK8rFl/wBL0y/x6P5N+z+j6GXudoL72ltm9dYB1YTccgFNQQCdCCKt8Z2ou32V7t247KIUuxMA6nSYqoxPCzaYqy5T+Y6g8x50MWSdqJbo4pJxdO0yXxfiTXQoLs2vMkxHqaLgscfuwtSAp335GeuxImqy5hmNNTDsBFG2lbj1bczovYft43DrBspZt3AXZ2YsysS0DXQ7BQParDtT9qF7FYZrNuwtosRmbvS0rrKx3Y3Mc9prlRRqaQ3U01KXcnVLuP7R45rlxS4QMqiSg3PU+cAVIsNeUCEDbEHMoI6EMNZquexOpmiJcZRAYgVcpNorU62NN2i7SX8QGbFAXnKZQzIn+Vp/B066bmCaoMFeuIEyJcGhOZdySSdI5QY9qi37zEQST9f3otnEsoABNDk6HqdGlwvaa/exWBbFFn+63Ayh94DI8Fok/wDTGpk/p17/AN7+F52L8+SqR8Zr5/70hi3MftRf8RbrRrkugSk0aj/BrHPF2/a3eP8A6KUcLw//AJse1i7+sUTuF6Cl7legri8xdjm1oGOHYb/zTe2Hb9bgrHrcPeXGUkqLhytESJ09DAGk1tSoA2HwrFYIeFdySDIjloQZ6yx+A61rjalFnb4dkrMmjZ8N7bAWslxS1xdssDw8vhtoKvOE9oDd1UqSP4GMMB1mIPuBXJOIqVuaaaKR7gT85p+H4kRGblsRuKcsFq4n0MPFNE3HIlzO9YHjsEAyD/K2nwOx9qx/av7TbgZrSWBbUEjNcUlmjSQGGUA+hrPcN7TuFytF1OjCT79fz862XZjiS3U8L6gmbbGY1JWJ1209qiMnB+pWb5sGLioXilpZzG1xDMSLVuWOpCrv8PWoTWwD+ASTpq2pnYCfOvozhXGu7DDMqgA5iMvh0mT6b61y91xGKW54WdXcMXUADOs6xoNQxn1G1bPiV2PPh4RKTacuVfU0uEtd5g7SnnaVD5Moyn4MPlUPB8GxTp4bDNpuQPzNQOyD4i1ihZBCncuSGyKNWZBJUMQeXOujY/jQHgts4AJMs7MxJ5knX22FZwyabOziuFlmlFRVbc76fHb7HNMRwu/baHtkEbiQY6TB0qHatkkyDI30/uK3+NxfeCLgDjown86B/lsMpAHTTb0O4HpWkeJ33Rhk8FlpuMt/z85GMYZRP6H96TMQobkTH19cq1ljgKTmyC8o1KtcukwfIEbddfflV8S4iqDKcFaKjfK5A98qhgNNz86186Mtoo8+Xh88e+R0utW69ips4rUVeWXxGXw27seSPH5UzgOOwbscoe1cfTu7j+E+SN/GPI6+VaK/YVvxKDt0nTUaxOnKs3na5r8+x1w8Lx5EnDJa+X9guB8fa2mW+hSDAYgrM+tWuM43g8Rba1de2wOhV2WD5HpVVjcEbwRWuXiEMgNddhPudCOREVPxPDrN0AXxdcAQJKGB/UAD8ah5m3yLfhWOKVyf0r8ZgeI8ORrv3W3cXEowJSWi7h4G5ubMu0agnaDvVrgewlpF8TnNzzGfyiK0I7G4G4CLbXrbRybT3BEVFbsrjbOtjEpeH+ndUgQPQzPnNQ5NmyxYarJ6mv8AJb17fdlc/ZWwP4ZHk/7j9aWx2fwcZWtknnLMG/b9Kc/G+7cWsZabCXG/CXIaw/8ATdGg9GiJFSsVa5MI6H9QaiWqJ14eH4TMqUY/ZWQ7vZLAvorXbR5GQ6+4IB+dZ/jHYq9Z1QrdT+ZdCPVSdPUEitEHIMHf8x1opukrlOo6Hb+1JTJzeB4J/t2MHe7PXxvZf1CyPiKgXcARoQQehEV0b77es2y1tgyqdVcTA5yZB956zUjB9q7D+G/bNs8zGZffSR8DWiafU+Z43gZcLk0Sfyfc5W2CpgwkHrXaV4DgsQJQWm6m2YI9Qsa+tVWN+z1dTZuEf7XAI/8AuEEfA1pUkcmiS5HKPuh/P9Pr3pPuhrbY7sjire9rMOtvxfL8XyqobDEGCCD0IM1DyPqTKT6lxJ8qQn0oZPnNe7wVy0c49hIPp1rK28CUsYe4cpFxWggkkZYBDAqIM9Cdq0pxA6UHG41rnCEtIk/c8ReNwmfCtxgyQYgz3jadFrp4eNppnVwz0yvsZTiljMgYbpPuu5+Bk+hPSqdVk1dLf2IPmKCnDu8cC3En+GQNfInSPyrbHOlTPXnj82SceZAtyDpv5VZYbEExO/IjepP/ALPYlCD3DnnIUsPiJqVgOAXbmYrbYsgkpENHUAjxQeQ11G9TOUWdmDh5w33I9287ADNIAgeUUptMRoxE7iTFNa2QZ26jpGkR1p2Iv5bbNzA09TtWPWkVPiJ72+RWYTiV21eFy0+UqTHQ8jI5g10XgnaBcQgOaH5odx7/AMXrXMLVpQoL5vF+HLHLSTO+tSMHfNtwQdQRr1/lNdOXEpR25o5fDvEZYs3r3i+fw+KOvriK81wc9D5/vVVw/HLdQMPccwf+RQMalwE3LTt/uT8QMc1Uz02FcUEm6Z9XxE3jx+ZBWvh2NDh8SyEEGCKs3FvECdEuifEANZEGQd/XesPgO0qEhboy/wC4bD1U6ir9SRDAyORG1aSxygcePiMHFq4upfm39MdxbsNauWswZe8B8QCQnkSsmPUHz1qkw17G4UlXU3rQ2G7D+lt48mHvWqw3FD/Fv1H6jmKj3r0k+ulPzdqe5jHw9rI5JuL7rk/muRH4Zxq3fBNtjI/EjCHU/wC5TqKnriztUJ2pM9ZN9j0o4vT6t2T7WKZTKn1q5wvEMwBnXpWYzU9LmoI3oUqM8vDRmjS8Sw1rE2mtXlDo24P5g7gjqNapOznZ5sMtyy903rEg2M3/AFLY1zLO0bRGm+goi8TjdT7Up4oGBB2PXf8AatPM2o4f0UlJSS3QDiXCiNU1jUdR61X22mD9edTiryWtuCSsQzkKOYMENMeooWMs5WkRDcv93P4j8vOsmj0sU3+2TH27WYOP5kb4gTWI4fh3uIQFZntnK8AkwPwMYHNdD5jzrc4C7LAdZHxEfrVLY4kLHE7UCFuK4eNsw8WvnlU+5Fax9UaPF8X4aOS3N1sq+be3t/JRd2UbQlWHqGH6irbCdo8Vb2vMw6OA3zOvzrp97DKwhlDf1AH5GqzEdmsM+9pR/TmX5A0aZLkz5f8ATSX7WZrD9u7w/Hatt6Sv71PXt7ajWw8/1KfnRMR2Hsn8D3F+BHzAPzqAewTcr+n/ANP/APqqUpi0ZUZFrlCe9XilMNusUjloBexFUHE790Z8hOS5GcDYxoJHp+tX72hUa5ZrbHLS7Lg6ZnLd9DvKHy1X4cqMmbdYbzU6/DepeL4eDVXdwLLqPlXSnGR1wztcida4g6HQsh8pU1d4HtdikjLeYxyJzT8ZrJjF3F0Oo6MJotvEodwUPVdvhSeFM7MfHTj1NDjOJG/cNxsuZgM2URMCJ9apeKMRIB0JB+FPJIGbRx/MN/f696Bj2lQfraojjcZG2XiPMg31JvarBtYuCy4UNZVFgFj+K2jzJHPMTEQCSBpVWBuJ2MfL+3zrVdssRaxePZ+9RUvJhiHmURjYtrcDRtDqQeYj2rOXcMYY6aEHN7ajSQfXy866bPKL/s3xXuyJ2cQekjn8fzrS4q61tgRGUwefPf0np5VgeHGVYdD+da7gfEu9HcXo2hWO8jYE152aHqdH23hXF6sajImcU7vKLvdBzMEg5WHqRv0160fhfGrKqE8VqNIfbr+LUR60tmzuNJGjDkw8x+vrVVjcG9qXs6jXTdlka+o8x/erwuMlpk2uxHiMM2CTz4IxkmvUqV/dbte3trBB1Xn01B9Dz9K9mrn1ri7o2a2Qv8yj8BP9O3wrYcK4qt/QjLcAmOTDqD9Rz5Gnl4drcjgfFseX0vZ9nv8AZ9flz+ZYFq9mpVNKa5T2k0+QmavZqQgUw0DoOtyvXFB51HzRRFv0WJxa5Co7DaYoiOWIBBgHkKEcaPWpuHxaxO1NMjIpJXQYWVXWNaynaDDH7xZuAb37Z9yTmHplq3xSXbjDJchfMfsBUfF8WW0Mr5C6mUIkmRpmZTsdZFaY8mlnn8dw3mYd3vt9N/idC4XdD2bbbyiknroPPrUge9crwnafE2wBbeEAAVWVTAAAGsTOk786tsN26vAAPatv6Fl/eqUkfHz4jGptX1Zvz9b14n60rIWO3qfx2Lg/pKkfMipI7b4b+W6P+z9qq13Gs0O5z8rTGWjuntQjFYJnlAnSgsoqUVFMKinY7Ib2hQHw9WDChOtUpMakypv4MHcVW4jhg5VoLiUFrPlWscjRopNGatl7TSPccjUvGKGth10EiR0O361ZXsNO4qvu28gcfwsPmNQfjXRHIpG0MnQC9rMwn/Tkf9uv5ChXRmIM6ZSdjyJB221qwwAzC2w3UsDtrKsyjrBylar3slVAPTMrDZgdCB78vWtEhoNwo6t6D9asYqq4WfE3pVmGrkzL1HucFKsSJFnFOswTrvU3DccdSM0sPOZ9m3qrDUuasaPUhxc11Lt8RhbxlwUb+aPziJ9xR8Hato6ut0NEwMwnUEbAdDWezU7NVrJJKuhjJYpTWTSlLnarn9UzcWuIAnSfPbfnzorY9RuRWCmlzVnJNuzvxcZHHBRrl8f6N4cWPMjqAY6Uq3gRM/HSsF3lNN4dRU6Gaf8A0V2/k3jYq2N3QerL+9CfiNgb3Af6daw/3heoprYtRzqvKk+hlLxRLql9TZ3uM4cfhzsfSB86r73HeSqfVmP5LH51ln4ko5/XtUd+KdAfr66Va4eT6HLk8ZS/3fY01/jV5hBuGOg0+e9Vy3lLABhJ+fvVDexzH6n+1BsqzGZOnOto8N3Z5HEeJueyX3N0j08XaBg2ORc34oE+sa1IFsHyrmapnzr5ngw5mlkedL3A6ml+7Hr8qnYmiQw8qYVqRl8qbSVhZHKmmZTUhlppWqsaZHK01rdSCg868R60WU2RDaoLLU1x8KEwppishOtRMRZBEVZulAuWauJaZnQ5svGsHb2M/mJoWMxkrkG2Yt7nl6Vd4jChhBE1T4nhZH4Tp0NdccifM2Ul1AYEwSToDseXxqeLtRLeJuoI3A5Gnff1P4rYnypyxqTs7sPFaI6aJYuV7vKh/ebXRh70vfW/5mH16VHkm641diWbsVGucQA21oTrbP8A4je4oZw9v/U+X96uOFLmY5OMnLaOx58cx6D6+FD79uo+C/tT/uyf6g+FL92T/UHwrRRRzOcnzYPvm6j69qb3p/n+Zo33e3/qfKl7q1/O3sKZNkdmndifr1pNPM/L96kjuR/OfhS9/aG1sn1NAEXN0H60a3hbjcjHnoKL9+P8KKvtrSRcfck/l8KTaQrHDDIn42k/yrUjDsWIyjKK9huG9atsNhY2rHJlVbGc5h8NoKn2noFq1UlUrikzmbDq9KL3nSKteI9agklMfSmE0Ra8QelTZFg9aa1sjpT6WSdztVFKPcF3fnSNa86e3lXiKEMHk8qYUo0V4inbBMj9yDzpjWRRzSZRTsqyG+HoTYWrHJ5V42qesespb/D1beq+9wIcjWp7qmm3ptVLM1yGsjRj34E3WgtwZ62ZtelMNkRWizyLWVmM/wAJem/4W/Stl3Q+ppDhvKqXEMfmsx3+GP0rw4Y9bH7sKabHQUfqGLzmZMcKenjhDVqPu9OGGpfqGLzmZpeD0e3wgVoBhvKiCxUvNJk+ZJlLa4co5VMtYWNAIqxFoCiKtQ5ti1MgJhaMtiKli39a04W6jUKyMtvypwqR3Xl9fGl7ulqCwU+1PHv8DRe7r3dilYWhSPqactEgetIWFZ2Q2weXyr0H2p+foD8aXWnYagREU2fKimd5pPenY9wYWmlOp+vjT81ODz9f3p2w3SGd2Jr2Ty9KeQev15edJNKybYgFNZeUTRGFIKBdBmWKZcWetHYx0oZjrQkygPd8qXuqIunKlB8t9v8AiqAZ3P1/avd3Rsh6US2sA1LkBG7n1+dKLNSMg+vlShNKNQ/mRDbA/wCK9kMCpUe31/avRrRYqIoWnZKOfSKT6+op2x0wSrSge1FXzpIFFlDAvrXopSOleYfXzoFQsfXKnz70ML/b69aeG/t9RSpCaoU14W5pVUxS/H2/5oEwYuA7T7g/Qpc/LX9KXp9cqevL3/OpRmpMZmnz9dq8CfT5U1Of/b/6qGn4j706HbbYdLuXYDnrzPpQjOpijWtqcmwoKRFj1p/tSvuaFy9v0FWtzSrHaDnXifrahrv9dTTDs3p+tUOg7NSFj50q/qfypX3+ulSGlCBqafLl9b05Nj6U5uXv+dADCvM05V505v0P6Ur8vUfnU2SKtwfX1+VFB+vSkHKmt+1QC3PIfelzeUe9Ow+3sKQUxjQsT9edOUec0B9x9chRx+NfUVTQNCZRrTfT6+VOH4R9c6821SS2DIMa6Chsuo1onP3NNG/15VcWKxfrWlEUxf3p39v1qmNuxwFeNKmx9P0rz/XxqBUIaUD6+jSJ+v6U65v8Pyosm2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231" y="1350859"/>
            <a:ext cx="2677969" cy="214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4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Liability or Full Coverage?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LIABILITY</a:t>
            </a:r>
          </a:p>
          <a:p>
            <a:endParaRPr lang="en-US" dirty="0"/>
          </a:p>
          <a:p>
            <a:r>
              <a:rPr lang="en-US" dirty="0" smtClean="0"/>
              <a:t>Cars over seven years old</a:t>
            </a:r>
          </a:p>
          <a:p>
            <a:r>
              <a:rPr lang="en-US" dirty="0" smtClean="0"/>
              <a:t>Cars </a:t>
            </a:r>
            <a:r>
              <a:rPr lang="en-US" sz="3600" b="1" dirty="0" smtClean="0">
                <a:solidFill>
                  <a:schemeClr val="accent5"/>
                </a:solidFill>
              </a:rPr>
              <a:t>depreciate</a:t>
            </a:r>
            <a:r>
              <a:rPr lang="en-US" dirty="0" smtClean="0">
                <a:solidFill>
                  <a:schemeClr val="accent5"/>
                </a:solidFill>
              </a:rPr>
              <a:t>-</a:t>
            </a:r>
            <a:r>
              <a:rPr lang="en-US" dirty="0" smtClean="0"/>
              <a:t>lose value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FULL COVERAGE</a:t>
            </a:r>
          </a:p>
          <a:p>
            <a:r>
              <a:rPr lang="en-US" dirty="0" smtClean="0"/>
              <a:t>Cars newer than seven years</a:t>
            </a:r>
          </a:p>
          <a:p>
            <a:r>
              <a:rPr lang="en-US" dirty="0" smtClean="0"/>
              <a:t>Financed cars-if you borrowed money from the bank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516" y="4001294"/>
            <a:ext cx="3180121" cy="23850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756" y="3777864"/>
            <a:ext cx="2798249" cy="253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18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Multiple cars</a:t>
            </a:r>
          </a:p>
          <a:p>
            <a:r>
              <a:rPr lang="en-US" dirty="0" smtClean="0"/>
              <a:t>Good student – B Average up to 20% off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0681"/>
            <a:ext cx="5181600" cy="3461226"/>
          </a:xfrm>
        </p:spPr>
      </p:pic>
    </p:spTree>
    <p:extLst>
      <p:ext uri="{BB962C8B-B14F-4D97-AF65-F5344CB8AC3E}">
        <p14:creationId xmlns:p14="http://schemas.microsoft.com/office/powerpoint/2010/main" val="141327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drive your parents’ car if you are not listed on their insurance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</a:p>
          <a:p>
            <a:r>
              <a:rPr lang="en-US" dirty="0" smtClean="0"/>
              <a:t>The insurance company does not have to pay if there is an accident?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3251"/>
            <a:ext cx="5181600" cy="3456086"/>
          </a:xfrm>
        </p:spPr>
      </p:pic>
    </p:spTree>
    <p:extLst>
      <p:ext uri="{BB962C8B-B14F-4D97-AF65-F5344CB8AC3E}">
        <p14:creationId xmlns:p14="http://schemas.microsoft.com/office/powerpoint/2010/main" val="42127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you drive without auto insurance?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pay a fine from $500-$1000</a:t>
            </a:r>
          </a:p>
          <a:p>
            <a:r>
              <a:rPr lang="en-US" dirty="0" smtClean="0"/>
              <a:t>Your license plates will be suspended until you  get insurance.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039" y="3261936"/>
            <a:ext cx="4055805" cy="304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9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 you drive under the influence of alcohol?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Illinois has zero tolerance</a:t>
            </a:r>
          </a:p>
          <a:p>
            <a:r>
              <a:rPr lang="en-US" dirty="0" smtClean="0"/>
              <a:t>Your license can be suspended up to three years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lawyer’s fees-up to $10,000</a:t>
            </a:r>
          </a:p>
          <a:p>
            <a:r>
              <a:rPr lang="en-US" b="1" dirty="0" smtClean="0"/>
              <a:t>First </a:t>
            </a:r>
            <a:r>
              <a:rPr lang="en-US" b="1" dirty="0"/>
              <a:t>Drunk Driving Conviction: </a:t>
            </a:r>
            <a:r>
              <a:rPr lang="en-US" dirty="0"/>
              <a:t>If </a:t>
            </a:r>
            <a:r>
              <a:rPr lang="en-US" dirty="0" smtClean="0"/>
              <a:t>alcohol level is above </a:t>
            </a:r>
            <a:r>
              <a:rPr lang="en-US" dirty="0"/>
              <a:t>00.00% but below .08%  - 3-month license suspension. </a:t>
            </a:r>
            <a:endParaRPr lang="en-US" dirty="0" smtClean="0"/>
          </a:p>
          <a:p>
            <a:r>
              <a:rPr lang="en-US" dirty="0" smtClean="0"/>
              <a:t>If more than .08% imprisonment up </a:t>
            </a:r>
            <a:r>
              <a:rPr lang="en-US" dirty="0"/>
              <a:t>to 1 </a:t>
            </a:r>
            <a:r>
              <a:rPr lang="en-US" dirty="0" smtClean="0"/>
              <a:t>year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12" y="4656071"/>
            <a:ext cx="5621593" cy="331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351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Auto Insurance</vt:lpstr>
      <vt:lpstr>Liability Insurance -Minimum Limits in Illinois</vt:lpstr>
      <vt:lpstr>Full Coverage</vt:lpstr>
      <vt:lpstr>Premium (cost) depends on</vt:lpstr>
      <vt:lpstr>Liability or Full Coverage?</vt:lpstr>
      <vt:lpstr>Discounts</vt:lpstr>
      <vt:lpstr>Can you drive your parents’ car if you are not listed on their insurance policy?</vt:lpstr>
      <vt:lpstr>What happens if you drive without auto insurance?</vt:lpstr>
      <vt:lpstr>What happens if you drive under the influence of alcohol?</vt:lpstr>
    </vt:vector>
  </TitlesOfParts>
  <Company>Maine Township District 207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Insurance</dc:title>
  <dc:creator>DOROTHY BRUZAN</dc:creator>
  <cp:lastModifiedBy>DOROTHY BRUZAN</cp:lastModifiedBy>
  <cp:revision>11</cp:revision>
  <dcterms:created xsi:type="dcterms:W3CDTF">2014-11-13T05:28:49Z</dcterms:created>
  <dcterms:modified xsi:type="dcterms:W3CDTF">2015-01-20T17:08:32Z</dcterms:modified>
</cp:coreProperties>
</file>